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73" r:id="rId6"/>
    <p:sldId id="274" r:id="rId7"/>
    <p:sldId id="260" r:id="rId8"/>
    <p:sldId id="261" r:id="rId9"/>
    <p:sldId id="275" r:id="rId10"/>
    <p:sldId id="281" r:id="rId11"/>
    <p:sldId id="276" r:id="rId12"/>
    <p:sldId id="262" r:id="rId13"/>
    <p:sldId id="277" r:id="rId14"/>
    <p:sldId id="263" r:id="rId15"/>
    <p:sldId id="264" r:id="rId16"/>
    <p:sldId id="265" r:id="rId17"/>
    <p:sldId id="266" r:id="rId18"/>
    <p:sldId id="267" r:id="rId19"/>
    <p:sldId id="278" r:id="rId20"/>
    <p:sldId id="279" r:id="rId21"/>
    <p:sldId id="268" r:id="rId22"/>
    <p:sldId id="269" r:id="rId23"/>
    <p:sldId id="270" r:id="rId24"/>
    <p:sldId id="271" r:id="rId25"/>
    <p:sldId id="282" r:id="rId26"/>
    <p:sldId id="272" r:id="rId27"/>
    <p:sldId id="28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00FF00"/>
    <a:srgbClr val="FF33CC"/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1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7000">
              <a:srgbClr val="FF0000"/>
            </a:gs>
            <a:gs pos="65000">
              <a:srgbClr val="00B050"/>
            </a:gs>
            <a:gs pos="100000">
              <a:schemeClr val="bg2">
                <a:tint val="88000"/>
                <a:satMod val="40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User\Desktop\Detskie_pesni_o_sporte_-_YA_so_sportom_podruzhus_(iPlayer.fm).mp3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285728"/>
            <a:ext cx="7700962" cy="108013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Муниципальное бюджетное учреждение дополнительного образования «Дворец детского творчества»</a:t>
            </a:r>
          </a:p>
          <a:p>
            <a:pPr algn="ctr"/>
            <a:endParaRPr lang="ru-RU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214414" y="794549"/>
            <a:ext cx="7000924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Исследовательский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rgbClr val="00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проект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тему: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FF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ea typeface="Calibri" pitchFamily="34" charset="0"/>
                <a:cs typeface="Aharoni" pitchFamily="2" charset="-79"/>
              </a:rPr>
              <a:t>«Спорт в жизни молодежи Дворца»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Bookman Old Style" pitchFamily="18" charset="0"/>
              <a:cs typeface="Aharoni" pitchFamily="2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56495" y="2500306"/>
            <a:ext cx="658603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Работу выполнил: Клуб «Пресс-центр»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Руководитель: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Гаджимагомедова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Саида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Рамазановна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тел: 8928 575 5780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Адрес: индекс 368220, город Буйнакск, ул.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Хизроева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18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федеральный телефонный код города  87237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телефон/факс 2-68-94   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buinaksk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ddt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ru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 descr="C:\Users\User\Desktop\fiz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4143380"/>
            <a:ext cx="2781275" cy="250830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357422" y="5715016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Bookman Old Style" pitchFamily="18" charset="0"/>
              </a:rPr>
              <a:t>Буйнакск, 2018 г.</a:t>
            </a:r>
            <a:endParaRPr lang="ru-RU" sz="2000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advClick="0" advTm="11872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20171207_1539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00760" cy="4500571"/>
          </a:xfrm>
          <a:prstGeom prst="rect">
            <a:avLst/>
          </a:prstGeom>
          <a:noFill/>
        </p:spPr>
      </p:pic>
      <p:pic>
        <p:nvPicPr>
          <p:cNvPr id="9219" name="Picture 3" descr="C:\Users\User\Desktop\20171207_1536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0998" y="3143248"/>
            <a:ext cx="4953002" cy="371475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28662" y="4714884"/>
            <a:ext cx="2857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Bookman Old Style" pitchFamily="18" charset="0"/>
              </a:rPr>
              <a:t>КЛУБ  ЮНЫЙ ШАХМАТИСТ</a:t>
            </a:r>
            <a:endParaRPr lang="ru-RU" sz="2400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20171212_1148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786034"/>
            <a:ext cx="6572296" cy="4071966"/>
          </a:xfrm>
          <a:prstGeom prst="rect">
            <a:avLst/>
          </a:prstGeom>
          <a:noFill/>
        </p:spPr>
      </p:pic>
      <p:pic>
        <p:nvPicPr>
          <p:cNvPr id="2050" name="Picture 2" descr="C:\Users\User\Desktop\Screenshot_20171017-21152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0790" y="0"/>
            <a:ext cx="6653210" cy="374243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42910" y="428604"/>
            <a:ext cx="1571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Bookman Old Style" pitchFamily="18" charset="0"/>
              </a:rPr>
              <a:t>Клуб «Пресс- центр</a:t>
            </a:r>
            <a:endParaRPr lang="ru-RU" sz="2400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фото клуб\кавалерка 2016\20151217_1517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214290"/>
            <a:ext cx="2857488" cy="5079978"/>
          </a:xfrm>
          <a:prstGeom prst="rect">
            <a:avLst/>
          </a:prstGeom>
          <a:noFill/>
        </p:spPr>
      </p:pic>
      <p:pic>
        <p:nvPicPr>
          <p:cNvPr id="18435" name="Picture 3" descr="F:\фото клуб\кавалерка 2016\20151217_1513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214290"/>
            <a:ext cx="2611938" cy="4357718"/>
          </a:xfrm>
          <a:prstGeom prst="rect">
            <a:avLst/>
          </a:prstGeom>
          <a:noFill/>
        </p:spPr>
      </p:pic>
      <p:pic>
        <p:nvPicPr>
          <p:cNvPr id="18436" name="Picture 4" descr="D:\фото клуб 2017\Фото10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94" y="500042"/>
            <a:ext cx="4381530" cy="3286148"/>
          </a:xfrm>
          <a:prstGeom prst="rect">
            <a:avLst/>
          </a:prstGeom>
          <a:noFill/>
        </p:spPr>
      </p:pic>
      <p:pic>
        <p:nvPicPr>
          <p:cNvPr id="18437" name="Picture 5" descr="D:\фото клуб 2017\Фото10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107504"/>
            <a:ext cx="5000660" cy="375049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286380" y="5286388"/>
            <a:ext cx="30003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Походы и экскурсии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4430">
    <p:strips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FB_IMG_15159504465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0833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357290" y="4714884"/>
            <a:ext cx="6357982" cy="230832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Bookman Old Style" pitchFamily="18" charset="0"/>
              </a:rPr>
              <a:t>ФЛЭШМОБ воспитанники ДДТ: </a:t>
            </a:r>
          </a:p>
          <a:p>
            <a:r>
              <a:rPr lang="ru-RU" sz="3200" b="1" dirty="0" smtClean="0">
                <a:solidFill>
                  <a:srgbClr val="FFFF00"/>
                </a:solidFill>
                <a:latin typeface="Bookman Old Style" pitchFamily="18" charset="0"/>
              </a:rPr>
              <a:t>Городская акция «Мы за здоровый образ жизни»</a:t>
            </a:r>
            <a:endParaRPr lang="ru-RU" sz="3200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Лейла май 2017г\Спорт- альтернатива пагубным привычкам\Фото Акция\IMG_20160210_142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350012" cy="3571882"/>
          </a:xfrm>
          <a:prstGeom prst="rect">
            <a:avLst/>
          </a:prstGeom>
          <a:noFill/>
        </p:spPr>
      </p:pic>
      <p:pic>
        <p:nvPicPr>
          <p:cNvPr id="19459" name="Picture 3" descr="C:\Users\User\Desktop\Лейла май 2017г\Спорт- альтернатива пагубным привычкам\Фото Акция\IMG_20160209_1605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0999" y="3357562"/>
            <a:ext cx="6223001" cy="350043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929454" y="357166"/>
            <a:ext cx="18810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АКЦИЯ «Хочешь быть здоровым – занимайся спортом!»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0" name="Picture 4" descr="C:\Users\User\Desktop\Sport_balls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3380"/>
            <a:ext cx="2714620" cy="2714620"/>
          </a:xfrm>
          <a:prstGeom prst="rect">
            <a:avLst/>
          </a:prstGeom>
          <a:noFill/>
        </p:spPr>
      </p:pic>
    </p:spTree>
  </p:cSld>
  <p:clrMapOvr>
    <a:masterClrMapping/>
  </p:clrMapOvr>
  <p:transition advTm="2621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Лейла май 2017г\Спорт- альтернатива пагубным привычкам\Акция мы выбираем мы отвечаем\005_20141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86478" cy="3857652"/>
          </a:xfrm>
          <a:prstGeom prst="rect">
            <a:avLst/>
          </a:prstGeom>
          <a:noFill/>
        </p:spPr>
      </p:pic>
      <p:pic>
        <p:nvPicPr>
          <p:cNvPr id="20483" name="Picture 3" descr="C:\Users\User\Desktop\Лейла май 2017г\Спорт- альтернатива пагубным привычкам\Акция мы выбираем мы отвечаем\049_201411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3143578"/>
            <a:ext cx="5572132" cy="371442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42910" y="4500570"/>
            <a:ext cx="27860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АКЦИЯ «МЫ ВЫБИРАЕМ – МЫ ОТВЕЧАЕМ!»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4" name="Picture 4" descr="C:\Users\User\Desktop\68175836_1292997196_0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357166"/>
            <a:ext cx="1902838" cy="2392359"/>
          </a:xfrm>
          <a:prstGeom prst="rect">
            <a:avLst/>
          </a:prstGeom>
          <a:noFill/>
        </p:spPr>
      </p:pic>
    </p:spTree>
  </p:cSld>
  <p:clrMapOvr>
    <a:masterClrMapping/>
  </p:clrMapOvr>
  <p:transition advTm="3417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Лейла май 2017г\Спорт- альтернатива пагубным привычкам\008_20141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290"/>
            <a:ext cx="8429652" cy="561976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5984" y="592933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АКЦИЯ «АНТИДОЗА»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переменка март 2017\8\веселые каникулы\20170327_1036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96011" cy="3429006"/>
          </a:xfrm>
          <a:prstGeom prst="rect">
            <a:avLst/>
          </a:prstGeom>
          <a:noFill/>
        </p:spPr>
      </p:pic>
      <p:pic>
        <p:nvPicPr>
          <p:cNvPr id="22531" name="Picture 3" descr="F:\переменка март 2017\8\веселые каникулы\ддт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3201285"/>
            <a:ext cx="6500826" cy="365671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143620" y="500042"/>
            <a:ext cx="27860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ДЕНЬ ЗДОРОВЬЯ</a:t>
            </a:r>
            <a:endParaRPr lang="ru-RU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2" name="Picture 4" descr="C:\Users\User\Desktop\116418014__4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474337"/>
            <a:ext cx="2213882" cy="3383663"/>
          </a:xfrm>
          <a:prstGeom prst="rect">
            <a:avLst/>
          </a:prstGeom>
          <a:noFill/>
        </p:spPr>
      </p:pic>
    </p:spTree>
  </p:cSld>
  <p:clrMapOvr>
    <a:masterClrMapping/>
  </p:clrMapOvr>
  <p:transition advTm="2699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переменка март 2017\8\веселые каникулы\дд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384474" cy="364331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472" y="3714752"/>
            <a:ext cx="32861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Спортивные игры</a:t>
            </a:r>
            <a:endParaRPr lang="ru-RU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Picture 3" descr="C:\Users\User\Desktop\Лейла май 2017г\Спорт- альтернатива пагубным привычкам\Спортивная игра\IMG-20160213-WA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9995" y="2857496"/>
            <a:ext cx="5334005" cy="4000504"/>
          </a:xfrm>
          <a:prstGeom prst="rect">
            <a:avLst/>
          </a:prstGeom>
          <a:noFill/>
        </p:spPr>
      </p:pic>
      <p:pic>
        <p:nvPicPr>
          <p:cNvPr id="23556" name="Picture 4" descr="C:\Users\User\Desktop\116418541_2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1214422"/>
            <a:ext cx="1928826" cy="1622969"/>
          </a:xfrm>
          <a:prstGeom prst="rect">
            <a:avLst/>
          </a:prstGeom>
          <a:noFill/>
        </p:spPr>
      </p:pic>
    </p:spTree>
  </p:cSld>
  <p:clrMapOvr>
    <a:masterClrMapping/>
  </p:clrMapOvr>
  <p:transition advTm="3541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FB_IMG_15159502725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3857625"/>
          </a:xfrm>
          <a:prstGeom prst="rect">
            <a:avLst/>
          </a:prstGeom>
          <a:noFill/>
        </p:spPr>
      </p:pic>
      <p:pic>
        <p:nvPicPr>
          <p:cNvPr id="6147" name="Picture 3" descr="C:\Users\User\Desktop\FB_IMG_1515950349524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2286000" y="3000375"/>
            <a:ext cx="6858000" cy="3857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14348" y="0"/>
            <a:ext cx="7643866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FF00"/>
                </a:solidFill>
                <a:latin typeface="Georgia" pitchFamily="18" charset="0"/>
                <a:cs typeface="Times New Roman" pitchFamily="18" charset="0"/>
              </a:rPr>
              <a:t>Предметом</a:t>
            </a:r>
            <a:r>
              <a:rPr lang="ru-RU" sz="16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исследования является использование спортивно-оздоровительных технологий на занятиях педагогами Дворца детского творчества с целью пропаганды здорового образа жизни.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Цель проекта: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рассмотреть теоретическое и практическое влияние спортивно-массовых мероприятий на развитие подрастающего поколения.</a:t>
            </a:r>
          </a:p>
          <a:p>
            <a:r>
              <a:rPr lang="ru-RU" sz="20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выявить, какие спортивно-оздоровительные технологии используют педагоги на своих занятиях;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определить степень осведомленности воспитанников о вредных привычках, о ЗОЖ.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выяснить, какое место в их жизни занимает спорт, и как влияют на них спортивные мероприятия во Дворце детского творчества.</a:t>
            </a:r>
          </a:p>
          <a:p>
            <a:r>
              <a:rPr lang="ru-RU" sz="20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Гипотеза исследования:</a:t>
            </a:r>
            <a:r>
              <a:rPr lang="ru-RU" sz="2000" b="1" dirty="0" smtClean="0">
                <a:solidFill>
                  <a:srgbClr val="00FF00"/>
                </a:solidFill>
                <a:latin typeface="Georgia" pitchFamily="18" charset="0"/>
                <a:cs typeface="Times New Roman" pitchFamily="18" charset="0"/>
              </a:rPr>
              <a:t> 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Периодическое участие в многоэтапных и разовых спортивно-массовых оздоровительных мероприятиях оказывает стимулирующее воздействие на ведение ЗОЖ. Пропаганда здорового образа жизни подрастающего поколения будет эффективной если: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часто использовать на занятиях спортивно-оздоровительные технологии;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-создать условия для формирования ЗОЖ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-совершенствовать формы спортивно-массовых мероприятий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Методы исследования: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поиск информации и изучение тематической литературы, беседы, встречи, интервью, анкета, социальный опрос, тестирование, наблюдение, ИКТ.,</a:t>
            </a: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анализ и обобщение проведенных спортивно-массовых мероприятий в ДДТ.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3073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FB_IMG_15159502519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3857625"/>
          </a:xfrm>
          <a:prstGeom prst="rect">
            <a:avLst/>
          </a:prstGeom>
          <a:noFill/>
        </p:spPr>
      </p:pic>
      <p:pic>
        <p:nvPicPr>
          <p:cNvPr id="7171" name="Picture 3" descr="C:\Users\User\Desktop\FB_IMG_1515950543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3000375"/>
            <a:ext cx="6858000" cy="3857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3143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Bookman Old Style" pitchFamily="18" charset="0"/>
                <a:cs typeface="Times New Roman" pitchFamily="18" charset="0"/>
              </a:rPr>
              <a:t>ИССЛЕДОВАНИЕ</a:t>
            </a:r>
            <a:endParaRPr lang="ru-RU" sz="2400" b="1" dirty="0">
              <a:solidFill>
                <a:srgbClr val="FFFF00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24578" name="Picture 2" descr="C:\Users\User\Desktop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0"/>
            <a:ext cx="4286280" cy="4655960"/>
          </a:xfrm>
          <a:prstGeom prst="rect">
            <a:avLst/>
          </a:prstGeom>
          <a:noFill/>
        </p:spPr>
      </p:pic>
      <p:pic>
        <p:nvPicPr>
          <p:cNvPr id="24579" name="Picture 3" descr="C:\Users\User\Desktop\фото клуб 2017\Фото09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85793"/>
            <a:ext cx="4429124" cy="332184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8596" y="4786322"/>
            <a:ext cx="37862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Анкетирование, опрос</a:t>
            </a: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20171114_1621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16" y="3214662"/>
            <a:ext cx="4857784" cy="3643338"/>
          </a:xfrm>
          <a:prstGeom prst="rect">
            <a:avLst/>
          </a:prstGeom>
          <a:noFill/>
        </p:spPr>
      </p:pic>
    </p:spTree>
  </p:cSld>
  <p:clrMapOvr>
    <a:masterClrMapping/>
  </p:clrMapOvr>
  <p:transition advTm="4789">
    <p:plu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2910" y="5072074"/>
            <a:ext cx="29306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Тест «СПОРТ</a:t>
            </a:r>
          </a:p>
          <a:p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 МОЕЙ ЖИЗНИ»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User\Desktop\20171114_1645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429420" cy="4822065"/>
          </a:xfrm>
          <a:prstGeom prst="rect">
            <a:avLst/>
          </a:prstGeom>
          <a:noFill/>
        </p:spPr>
      </p:pic>
      <p:pic>
        <p:nvPicPr>
          <p:cNvPr id="4098" name="Picture 2" descr="C:\Users\User\Desktop\20171114_1626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107528"/>
            <a:ext cx="5000628" cy="3750472"/>
          </a:xfrm>
          <a:prstGeom prst="rect">
            <a:avLst/>
          </a:prstGeom>
          <a:noFill/>
        </p:spPr>
      </p:pic>
    </p:spTree>
  </p:cSld>
  <p:clrMapOvr>
    <a:masterClrMapping/>
  </p:clrMapOvr>
  <p:transition advTm="3167">
    <p:checke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фото клуба и ддт 2016\IMG-20161118-WA0013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6357950" cy="3576347"/>
          </a:xfrm>
          <a:prstGeom prst="rect">
            <a:avLst/>
          </a:prstGeom>
          <a:noFill/>
        </p:spPr>
      </p:pic>
      <p:pic>
        <p:nvPicPr>
          <p:cNvPr id="26627" name="Picture 3" descr="D:\фото клуба и ддт 2016\IMG-20161118-WA0011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2857488" y="3321837"/>
            <a:ext cx="6286512" cy="353616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374970" y="214290"/>
            <a:ext cx="27690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МИНИ-СОЧИНЕНИЯ НА ТЕМУ: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3857628"/>
            <a:ext cx="26431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«СПОРТ – ЛУЧШЕЕ РЕШЕНИЕ ВСЕХ ПРОБЛЕМ!»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 descr="ваше фото профил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1500174"/>
            <a:ext cx="1571635" cy="1571636"/>
          </a:xfrm>
          <a:prstGeom prst="rect">
            <a:avLst/>
          </a:prstGeom>
          <a:noFill/>
        </p:spPr>
      </p:pic>
    </p:spTree>
  </p:cSld>
  <p:clrMapOvr>
    <a:masterClrMapping/>
  </p:clrMapOvr>
  <p:transition advTm="3838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500042"/>
            <a:ext cx="80724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ВСТРЕЧА СО СПЕЦИАЛИСТАМИ В КЛУБЕ «ПРЕС-ЦЕНТР»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C:\Users\User\Desktop\IMG-20170207-WA0001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571472" y="959924"/>
            <a:ext cx="7691491" cy="432646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28728" y="5429264"/>
            <a:ext cx="6858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Тренер баскетбольной команды  и заместитель директора по УВР  ДЮСШ –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Алексанр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Владимирович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Шамилов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4056">
    <p:strips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20171018_1238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8" y="0"/>
            <a:ext cx="8382026" cy="6286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User\Desktop\5 - 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20979" y="214290"/>
            <a:ext cx="4622459" cy="2946818"/>
          </a:xfrm>
          <a:prstGeom prst="rect">
            <a:avLst/>
          </a:prstGeom>
          <a:noFill/>
        </p:spPr>
      </p:pic>
      <p:pic>
        <p:nvPicPr>
          <p:cNvPr id="3" name="Picture 3" descr="C:\Users\User\Desktop\3 (3)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3714744" y="2786058"/>
            <a:ext cx="5164889" cy="379930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357818" y="428604"/>
            <a:ext cx="30003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Магомед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Ахмедович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Курбанов – Мастер спорта по боксу, чемпион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3357562"/>
            <a:ext cx="29289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М.И. Мусаева, Педагог-психолог с 12-летним стажем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C:\Users\User\Desktop\3a816add7109e5309e57b62e57e9ff0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500174"/>
            <a:ext cx="1047752" cy="1047752"/>
          </a:xfrm>
          <a:prstGeom prst="rect">
            <a:avLst/>
          </a:prstGeom>
          <a:noFill/>
        </p:spPr>
      </p:pic>
      <p:pic>
        <p:nvPicPr>
          <p:cNvPr id="7" name="Picture 4" descr="C:\Users\User\Desktop\116418014__4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4674305"/>
            <a:ext cx="1428760" cy="2183695"/>
          </a:xfrm>
          <a:prstGeom prst="rect">
            <a:avLst/>
          </a:prstGeom>
          <a:noFill/>
        </p:spPr>
      </p:pic>
    </p:spTree>
  </p:cSld>
  <p:clrMapOvr>
    <a:masterClrMapping/>
  </p:clrMapOvr>
  <p:transition advTm="13431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FB_IMG_15159503726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031" y="214289"/>
            <a:ext cx="9024969" cy="50765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8596" y="0"/>
            <a:ext cx="6429420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              Что важно знать?</a:t>
            </a:r>
          </a:p>
          <a:p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Для того, что бы провести исследование необходимо разобраться в таких понятиях как «спорт», «здоровый образ жизни», «влияние спорта на формирование личности подростка».</a:t>
            </a:r>
          </a:p>
          <a:p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Покопавшись в литературе, можно легко расшифровать эти понятия.</a:t>
            </a:r>
            <a:r>
              <a:rPr lang="ru-RU" sz="2400" b="1" dirty="0" smtClean="0"/>
              <a:t>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Как же взаимосвязаны спорт и здоровый образ жизни? Какую роль играет спорт в формировании личности человека?</a:t>
            </a:r>
          </a:p>
          <a:p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нашей стране физическая культура и спорт рассматривают как одно из важнейших средств воспитания человека, гармонически сочетающего в себе духовное богатство, моральную чистоту и физическое совершенство</a:t>
            </a:r>
            <a:r>
              <a:rPr lang="ru-RU" sz="2400" dirty="0" smtClean="0"/>
              <a:t>. </a:t>
            </a:r>
          </a:p>
          <a:p>
            <a:pPr algn="ctr"/>
            <a:endParaRPr lang="ru-RU" sz="2400" dirty="0">
              <a:solidFill>
                <a:srgbClr val="FF0066"/>
              </a:solidFill>
            </a:endParaRPr>
          </a:p>
        </p:txBody>
      </p:sp>
      <p:pic>
        <p:nvPicPr>
          <p:cNvPr id="15362" name="Picture 2" descr="C:\Users\User\Desktop\image_image_869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2143116"/>
            <a:ext cx="2286016" cy="2643206"/>
          </a:xfrm>
          <a:prstGeom prst="rect">
            <a:avLst/>
          </a:prstGeom>
          <a:noFill/>
        </p:spPr>
      </p:pic>
      <p:pic>
        <p:nvPicPr>
          <p:cNvPr id="7" name="Detskie_pesni_o_sporte_-_YA_so_sportom_podruzhus_(iPlayer.fm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>
            <a:lum contrast="40000"/>
          </a:blip>
          <a:stretch>
            <a:fillRect/>
          </a:stretch>
        </p:blipFill>
        <p:spPr>
          <a:xfrm>
            <a:off x="1000100" y="0"/>
            <a:ext cx="785842" cy="78584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314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0"/>
            <a:ext cx="8215370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Спорт в жизни молодежи Дворца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Так, как ребенок, выходя из школы, занимает свободное время на кружках и внеурочных занятиях, педагоги в большей степени должны заботиться о реализации </a:t>
            </a:r>
            <a:r>
              <a:rPr lang="ru-RU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технологий. Все меры, направленные на предупреждение употребления алкоголя, табака, наркотиков среди учащейся молодежи и пропаганду здорового образа жизни, должны представлять собой не единичные мероприятия, а являться составной частью долгосрочных программ, направленных на формирование безопасного и ответственного поведения подрастающего поколения.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занятиях  клуба «Пресс-центр» мы усваиваем азы журналистики. Поиск материала, встречи, беседы, интервью – это наш «конек». И тема здоровья и формирование спортивного духа является для нас делом первостепенной важности. 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 этой целью на страницах газеты действуют рубрики: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«Уголок здоровья», «Твое здоровье – в твоих руках!», «Будь здоров! Всегда здоров!», «Спорт и школа», «Жизнь спортивная», «Интервью с чемпионом», «Я выбираю спорт!».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ведется пропаганда ЗОЖ у нас в клубе. 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Таким 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образом</a:t>
            </a:r>
          </a:p>
          <a:p>
            <a:pPr algn="ctr"/>
            <a:endParaRPr lang="ru-RU" sz="2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2667"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м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857232"/>
            <a:ext cx="4826033" cy="271464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429124" y="35716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Это  наш клуб «Пресс-центр»</a:t>
            </a:r>
          </a:p>
          <a:p>
            <a:pPr algn="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 нас самые находчивые, самые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креативные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корреспонденты!   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User\Desktop\и это м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3214686"/>
            <a:ext cx="5929322" cy="3335244"/>
          </a:xfrm>
          <a:prstGeom prst="rect">
            <a:avLst/>
          </a:prstGeom>
          <a:noFill/>
        </p:spPr>
      </p:pic>
      <p:pic>
        <p:nvPicPr>
          <p:cNvPr id="1029" name="Picture 5" descr="ваше фото профил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214818"/>
            <a:ext cx="2214577" cy="2214578"/>
          </a:xfrm>
          <a:prstGeom prst="rect">
            <a:avLst/>
          </a:prstGeom>
          <a:noFill/>
        </p:spPr>
      </p:pic>
    </p:spTree>
  </p:cSld>
  <p:clrMapOvr>
    <a:masterClrMapping/>
  </p:clrMapOvr>
  <p:transition advTm="3073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43372" y="142852"/>
            <a:ext cx="47863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Информационно- познавательная газета для детей и подростков «ПЕРЕМЕНКА»</a:t>
            </a:r>
            <a:endParaRPr lang="ru-RU" sz="2400" dirty="0"/>
          </a:p>
        </p:txBody>
      </p:sp>
      <p:pic>
        <p:nvPicPr>
          <p:cNvPr id="31746" name="Picture 2" descr="C:\Users\User\Desktop\img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3843014" cy="5786478"/>
          </a:xfrm>
          <a:prstGeom prst="rect">
            <a:avLst/>
          </a:prstGeom>
          <a:noFill/>
        </p:spPr>
      </p:pic>
      <p:pic>
        <p:nvPicPr>
          <p:cNvPr id="31747" name="Picture 3" descr="C:\Users\User\Desktop\img0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1714464"/>
            <a:ext cx="3486174" cy="5143536"/>
          </a:xfrm>
          <a:prstGeom prst="rect">
            <a:avLst/>
          </a:prstGeom>
          <a:noFill/>
        </p:spPr>
      </p:pic>
      <p:pic>
        <p:nvPicPr>
          <p:cNvPr id="31748" name="Picture 4" descr="C:\Users\User\Desktop\img0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714488"/>
            <a:ext cx="3415448" cy="4873624"/>
          </a:xfrm>
          <a:prstGeom prst="rect">
            <a:avLst/>
          </a:prstGeom>
          <a:noFill/>
        </p:spPr>
      </p:pic>
    </p:spTree>
  </p:cSld>
  <p:clrMapOvr>
    <a:masterClrMapping/>
  </p:clrMapOvr>
  <p:transition advTm="2668">
    <p:pull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0"/>
            <a:ext cx="8715404" cy="1200329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Нам было интересно узнать, как обстоит дело с вовлечением молодежи в «спорт и здоровье» на занятиях других студий и клубов Дворца.   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3" descr="C:\Users\User\Desktop\Лейла май 2017г\Спорт- альтернатива пагубным привычкам\Спортивная игра\IMG-20160213-WA0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2071678"/>
            <a:ext cx="6143636" cy="4607727"/>
          </a:xfrm>
          <a:prstGeom prst="rect">
            <a:avLst/>
          </a:prstGeom>
          <a:noFill/>
        </p:spPr>
      </p:pic>
      <p:pic>
        <p:nvPicPr>
          <p:cNvPr id="16386" name="Picture 2" descr="C:\Users\User\Desktop\Лейла май 2017г\Спорт- альтернатива пагубным привычкам\Спортивная игра\IMG-20160215-WA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857232"/>
            <a:ext cx="4810127" cy="288607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0034" y="4357694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Дошкольная академия</a:t>
            </a:r>
            <a:endParaRPr lang="ru-RU" sz="24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16388" name="Picture 4" descr="C:\Users\User\Desktop\116418534_2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5214950"/>
            <a:ext cx="874413" cy="1643050"/>
          </a:xfrm>
          <a:prstGeom prst="rect">
            <a:avLst/>
          </a:prstGeom>
          <a:noFill/>
        </p:spPr>
      </p:pic>
    </p:spTree>
  </p:cSld>
  <p:clrMapOvr>
    <a:masterClrMapping/>
  </p:clrMapOvr>
  <p:transition advTm="3323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IMG-20161115-WA0040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3048042" y="0"/>
            <a:ext cx="6095958" cy="3428976"/>
          </a:xfrm>
          <a:prstGeom prst="rect">
            <a:avLst/>
          </a:prstGeom>
          <a:noFill/>
        </p:spPr>
      </p:pic>
      <p:pic>
        <p:nvPicPr>
          <p:cNvPr id="17411" name="Picture 3" descr="F:\фото клуб\SDC14260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0" y="2908019"/>
            <a:ext cx="5572132" cy="394998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42910" y="571480"/>
            <a:ext cx="22172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  <a:cs typeface="Times New Roman" pitchFamily="18" charset="0"/>
              </a:rPr>
              <a:t>СОВРЕМЕННЫЙ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  <a:cs typeface="Times New Roman" pitchFamily="18" charset="0"/>
              </a:rPr>
              <a:t> БАЛЕТ</a:t>
            </a:r>
            <a:endParaRPr lang="ru-RU" b="1" dirty="0">
              <a:solidFill>
                <a:srgbClr val="FFFF00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5008" y="3643314"/>
            <a:ext cx="3143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КЛУБ ТУРИЗМА И 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КРАЕВЕДЕНИЯ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3" name="Picture 5" descr="C:\Users\User\Desktop\фото клуб 2017\IMG-20170317-WA0000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>
            <a:off x="5143504" y="4712663"/>
            <a:ext cx="3810650" cy="2145337"/>
          </a:xfrm>
          <a:prstGeom prst="rect">
            <a:avLst/>
          </a:prstGeom>
          <a:noFill/>
        </p:spPr>
      </p:pic>
    </p:spTree>
  </p:cSld>
  <p:clrMapOvr>
    <a:masterClrMapping/>
  </p:clrMapOvr>
  <p:transition advTm="2714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20171017_14323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19645482" y="2143116"/>
            <a:ext cx="14505600" cy="10879200"/>
          </a:xfrm>
          <a:prstGeom prst="rect">
            <a:avLst/>
          </a:prstGeom>
          <a:noFill/>
        </p:spPr>
      </p:pic>
      <p:pic>
        <p:nvPicPr>
          <p:cNvPr id="1027" name="Picture 3" descr="C:\Users\User\Desktop\20171017_1432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-1357346"/>
            <a:ext cx="6286543" cy="4714908"/>
          </a:xfrm>
          <a:prstGeom prst="rect">
            <a:avLst/>
          </a:prstGeom>
          <a:noFill/>
        </p:spPr>
      </p:pic>
      <p:pic>
        <p:nvPicPr>
          <p:cNvPr id="1028" name="Picture 4" descr="C:\Users\User\Desktop\FB_IMG_15159508673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3000375"/>
            <a:ext cx="6858000" cy="38576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786578" y="357166"/>
            <a:ext cx="23574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Bookman Old Style" pitchFamily="18" charset="0"/>
              </a:rPr>
              <a:t>Студия национальных танцев «Дети Кавказа»</a:t>
            </a:r>
            <a:endParaRPr lang="ru-RU" sz="2400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6396335"/>
            <a:ext cx="3000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Bookman Old Style" pitchFamily="18" charset="0"/>
              </a:rPr>
              <a:t>«АКРОБАТИКА»</a:t>
            </a:r>
            <a:endParaRPr lang="ru-RU" sz="2400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353</TotalTime>
  <Words>610</Words>
  <Application>Microsoft Office PowerPoint</Application>
  <PresentationFormat>Экран (4:3)</PresentationFormat>
  <Paragraphs>64</Paragraphs>
  <Slides>27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Метро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00000</cp:lastModifiedBy>
  <cp:revision>38</cp:revision>
  <dcterms:created xsi:type="dcterms:W3CDTF">2017-05-15T04:07:33Z</dcterms:created>
  <dcterms:modified xsi:type="dcterms:W3CDTF">2018-01-24T11:31:53Z</dcterms:modified>
</cp:coreProperties>
</file>